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69" d="100"/>
          <a:sy n="69" d="100"/>
        </p:scale>
        <p:origin x="1024" y="656"/>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1780032"/>
            <a:ext cx="1187107" cy="4311868"/>
            <a:chOff x="7677304" y="1780032"/>
            <a:chExt cx="1187107" cy="4311868"/>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1780034"/>
            <a:ext cx="1187107" cy="4298921"/>
            <a:chOff x="9089320" y="1780034"/>
            <a:chExt cx="1187107" cy="429892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1780032"/>
            <a:ext cx="1187107" cy="4298923"/>
            <a:chOff x="10487323" y="1780032"/>
            <a:chExt cx="1187107" cy="4298923"/>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27467</TotalTime>
  <Words>2412</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501</cp:revision>
  <cp:lastPrinted>2016-02-19T21:53:25Z</cp:lastPrinted>
  <dcterms:created xsi:type="dcterms:W3CDTF">2015-09-15T19:51:47Z</dcterms:created>
  <dcterms:modified xsi:type="dcterms:W3CDTF">2016-02-25T05:54:19Z</dcterms:modified>
</cp:coreProperties>
</file>